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EA821-6E9B-42FE-B1F2-49E1CF3BF1D4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91C5C-7FBF-44E6-A460-6D0B4A95EB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6035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4217650" y="-12806397"/>
            <a:ext cx="16583025" cy="1350264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715153"/>
            <a:ext cx="5430838" cy="440667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3008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087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9402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887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3574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993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0776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4011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3185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6201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1797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AE701-7DA9-4DEE-8079-33B5D195029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ED4AC-711E-43A1-913C-83948B9D98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150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Gr_fico_do_Microsoft_Excel1.xls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-3175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pt-BR" altLang="pt-BR" sz="3600" b="1" u="sng">
              <a:solidFill>
                <a:srgbClr val="FF0000"/>
              </a:solidFill>
            </a:endParaRPr>
          </a:p>
        </p:txBody>
      </p:sp>
      <p:graphicFrame>
        <p:nvGraphicFramePr>
          <p:cNvPr id="2051" name="Gráfico 1"/>
          <p:cNvGraphicFramePr>
            <a:graphicFrameLocks/>
          </p:cNvGraphicFramePr>
          <p:nvPr/>
        </p:nvGraphicFramePr>
        <p:xfrm>
          <a:off x="250825" y="927100"/>
          <a:ext cx="8656638" cy="585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Gráfico" r:id="rId5" imgW="8848657" imgH="5867310" progId="Excel.Chart.8">
                  <p:embed/>
                </p:oleObj>
              </mc:Choice>
              <mc:Fallback>
                <p:oleObj name="Gráfico" r:id="rId5" imgW="8848657" imgH="586731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927100"/>
                        <a:ext cx="8656638" cy="585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Título 1"/>
          <p:cNvSpPr txBox="1">
            <a:spLocks/>
          </p:cNvSpPr>
          <p:nvPr/>
        </p:nvSpPr>
        <p:spPr bwMode="auto">
          <a:xfrm>
            <a:off x="477838" y="115888"/>
            <a:ext cx="8229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pt-BR" sz="2200" dirty="0" smtClean="0">
                <a:solidFill>
                  <a:schemeClr val="tx2">
                    <a:lumMod val="50000"/>
                  </a:schemeClr>
                </a:solidFill>
              </a:rPr>
              <a:t>Evolução dos Gastos em Sentenças </a:t>
            </a:r>
          </a:p>
          <a:p>
            <a:pPr algn="ctr" eaLnBrk="1" hangingPunct="1">
              <a:defRPr/>
            </a:pPr>
            <a:r>
              <a:rPr lang="pt-BR" sz="2200" dirty="0" smtClean="0">
                <a:solidFill>
                  <a:schemeClr val="tx2">
                    <a:lumMod val="50000"/>
                  </a:schemeClr>
                </a:solidFill>
              </a:rPr>
              <a:t>Judiciais na Saúde – Gasto realizado </a:t>
            </a:r>
          </a:p>
        </p:txBody>
      </p:sp>
      <p:sp>
        <p:nvSpPr>
          <p:cNvPr id="2053" name="Título 1"/>
          <p:cNvSpPr txBox="1">
            <a:spLocks/>
          </p:cNvSpPr>
          <p:nvPr/>
        </p:nvSpPr>
        <p:spPr bwMode="auto">
          <a:xfrm>
            <a:off x="1476375" y="1157288"/>
            <a:ext cx="17272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sz="1600"/>
              <a:t>Em Milhões (R$) </a:t>
            </a:r>
          </a:p>
        </p:txBody>
      </p:sp>
    </p:spTree>
    <p:extLst>
      <p:ext uri="{BB962C8B-B14F-4D97-AF65-F5344CB8AC3E}">
        <p14:creationId xmlns:p14="http://schemas.microsoft.com/office/powerpoint/2010/main" val="25799921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</Words>
  <Application>Microsoft Office PowerPoint</Application>
  <PresentationFormat>Apresentação na tela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Tema do Office</vt:lpstr>
      <vt:lpstr>Gráfico do Microsoft Excel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padrao</dc:creator>
  <cp:lastModifiedBy>padrao</cp:lastModifiedBy>
  <cp:revision>3</cp:revision>
  <cp:lastPrinted>2017-09-26T19:56:59Z</cp:lastPrinted>
  <dcterms:created xsi:type="dcterms:W3CDTF">2017-09-26T19:55:15Z</dcterms:created>
  <dcterms:modified xsi:type="dcterms:W3CDTF">2017-09-26T20:21:02Z</dcterms:modified>
</cp:coreProperties>
</file>